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493d28c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4e410b5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904f633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86e60ca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69492ec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439e827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5b87b6f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2afcff6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7e5218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3fa7f6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a2c081d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0c8e694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59a3030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dd1b299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224724f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ccb20c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8bd3550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df74ce8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6da438a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38824be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f2460ca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d4e758a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a06c60e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2b4c646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a453fe0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0cd47a3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864c1a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ee46692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51a5830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(16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(32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296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94746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1868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23123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94746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775373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23123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(66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2021-01-21T13:58:51Z</dcterms:modified>
  <cp:category/>
</cp:coreProperties>
</file>